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2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3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0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3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9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6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0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9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2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0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EDBC-E80F-4B8B-88DA-64EFE66E9B0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577A8-03D9-4E6D-B207-737864CE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8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C3F7B0F-2840-A7DD-9FBE-05B2F501B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009337"/>
              </p:ext>
            </p:extLst>
          </p:nvPr>
        </p:nvGraphicFramePr>
        <p:xfrm>
          <a:off x="298295" y="822258"/>
          <a:ext cx="6261410" cy="24460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0705">
                  <a:extLst>
                    <a:ext uri="{9D8B030D-6E8A-4147-A177-3AD203B41FA5}">
                      <a16:colId xmlns:a16="http://schemas.microsoft.com/office/drawing/2014/main" val="1248220616"/>
                    </a:ext>
                  </a:extLst>
                </a:gridCol>
                <a:gridCol w="3130705">
                  <a:extLst>
                    <a:ext uri="{9D8B030D-6E8A-4147-A177-3AD203B41FA5}">
                      <a16:colId xmlns:a16="http://schemas.microsoft.com/office/drawing/2014/main" val="2364804641"/>
                    </a:ext>
                  </a:extLst>
                </a:gridCol>
              </a:tblGrid>
              <a:tr h="1012902">
                <a:tc>
                  <a:txBody>
                    <a:bodyPr/>
                    <a:lstStyle/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Go to the Prospect Website/click on teacher/staff and select Toddle. (Login with Microsoft)</a:t>
                      </a:r>
                    </a:p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Select the unit you would like to reflect on.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51830"/>
                  </a:ext>
                </a:extLst>
              </a:tr>
              <a:tr h="1012902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</a:rPr>
                        <a:t>3. Click</a:t>
                      </a:r>
                      <a:r>
                        <a:rPr lang="en-US" b="0" i="0" dirty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b="1" i="0" dirty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</a:rPr>
                        <a:t>Reflecting</a:t>
                      </a:r>
                      <a:r>
                        <a:rPr lang="en-US" b="0" i="0" dirty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</a:rPr>
                        <a:t> tab - Read reflection prompts and complete reflection for teacher, student, assessment, and notes. </a:t>
                      </a:r>
                      <a:r>
                        <a:rPr lang="en-US" b="1" i="0" dirty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</a:rPr>
                        <a:t>Click</a:t>
                      </a:r>
                      <a:r>
                        <a:rPr lang="en-US" b="0" i="0" dirty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b="0" i="0" dirty="0">
                          <a:solidFill>
                            <a:srgbClr val="C82613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US" b="1" i="0" dirty="0">
                          <a:solidFill>
                            <a:srgbClr val="C82613"/>
                          </a:solidFill>
                          <a:effectLst/>
                          <a:latin typeface="Calibri" panose="020F0502020204030204" pitchFamily="34" charset="0"/>
                        </a:rPr>
                        <a:t>Save and Exit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0629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27C356C-9DEC-67DA-D70F-F50C870E0C19}"/>
              </a:ext>
            </a:extLst>
          </p:cNvPr>
          <p:cNvSpPr txBox="1"/>
          <p:nvPr/>
        </p:nvSpPr>
        <p:spPr>
          <a:xfrm>
            <a:off x="0" y="287481"/>
            <a:ext cx="654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Reflect on units on Toddle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DF03EC26-294D-423D-391F-C717C2C31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960" y="-37304"/>
            <a:ext cx="1034806" cy="1199024"/>
          </a:xfrm>
          <a:prstGeom prst="rect">
            <a:avLst/>
          </a:prstGeom>
        </p:spPr>
      </p:pic>
      <p:pic>
        <p:nvPicPr>
          <p:cNvPr id="10" name="Picture 9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36BC294-2BE2-4F62-BD14-9DEE3C22C5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315" y="825064"/>
            <a:ext cx="2672715" cy="13131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3965CB3-D889-745B-136D-8B6C48B5286F}"/>
              </a:ext>
            </a:extLst>
          </p:cNvPr>
          <p:cNvSpPr txBox="1"/>
          <p:nvPr/>
        </p:nvSpPr>
        <p:spPr>
          <a:xfrm>
            <a:off x="0" y="3316546"/>
            <a:ext cx="654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add a learning experience on Toddle (through website)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6C3D99D2-1A80-1139-175B-C922242E7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203831"/>
              </p:ext>
            </p:extLst>
          </p:nvPr>
        </p:nvGraphicFramePr>
        <p:xfrm>
          <a:off x="284356" y="3633955"/>
          <a:ext cx="6261410" cy="51680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0705">
                  <a:extLst>
                    <a:ext uri="{9D8B030D-6E8A-4147-A177-3AD203B41FA5}">
                      <a16:colId xmlns:a16="http://schemas.microsoft.com/office/drawing/2014/main" val="1248220616"/>
                    </a:ext>
                  </a:extLst>
                </a:gridCol>
                <a:gridCol w="3130705">
                  <a:extLst>
                    <a:ext uri="{9D8B030D-6E8A-4147-A177-3AD203B41FA5}">
                      <a16:colId xmlns:a16="http://schemas.microsoft.com/office/drawing/2014/main" val="2364804641"/>
                    </a:ext>
                  </a:extLst>
                </a:gridCol>
              </a:tblGrid>
              <a:tr h="1172221">
                <a:tc>
                  <a:txBody>
                    <a:bodyPr/>
                    <a:lstStyle/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Select the unit you would like to add the learning experience to.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51830"/>
                  </a:ext>
                </a:extLst>
              </a:tr>
              <a:tr h="958564">
                <a:tc>
                  <a:txBody>
                    <a:bodyPr/>
                    <a:lstStyle/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Click on the text below the unit.</a:t>
                      </a:r>
                    </a:p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Click on the blue tab (LE) at the side for learning experiences.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062971"/>
                  </a:ext>
                </a:extLst>
              </a:tr>
              <a:tr h="9585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Press new- create new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358456"/>
                  </a:ext>
                </a:extLst>
              </a:tr>
              <a:tr h="106004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 the information about the learning experience, add a title, upload an image, instruction, resources, templates, notes, learning goals.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341466"/>
                  </a:ext>
                </a:extLst>
              </a:tr>
              <a:tr h="9585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Click save and exit on the top corner to add the experience when you are finished.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33628"/>
                  </a:ext>
                </a:extLst>
              </a:tr>
            </a:tbl>
          </a:graphicData>
        </a:graphic>
      </p:graphicFrame>
      <p:pic>
        <p:nvPicPr>
          <p:cNvPr id="16" name="Picture 1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1EE32272-1FE1-1307-3FCE-E05DF55331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811" y="3685878"/>
            <a:ext cx="2263455" cy="1112099"/>
          </a:xfrm>
          <a:prstGeom prst="rect">
            <a:avLst/>
          </a:prstGeom>
        </p:spPr>
      </p:pic>
      <p:pic>
        <p:nvPicPr>
          <p:cNvPr id="17" name="Picture 1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66AB7B3-7B35-2A2C-954A-9B84AB4881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605" y="4810430"/>
            <a:ext cx="1108710" cy="955675"/>
          </a:xfrm>
          <a:prstGeom prst="rect">
            <a:avLst/>
          </a:prstGeom>
        </p:spPr>
      </p:pic>
      <p:pic>
        <p:nvPicPr>
          <p:cNvPr id="18" name="Picture 1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3DE33AA-381B-CDCC-C3FD-8DD1E4F2A8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367" y="4916422"/>
            <a:ext cx="819615" cy="849683"/>
          </a:xfrm>
          <a:prstGeom prst="rect">
            <a:avLst/>
          </a:prstGeom>
        </p:spPr>
      </p:pic>
      <p:pic>
        <p:nvPicPr>
          <p:cNvPr id="19" name="Picture 18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661C01AA-1911-BC41-7746-672CB3446F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811" y="6890657"/>
            <a:ext cx="2511199" cy="17043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D1A8B8D-7C6B-0438-A0F8-5CBF03B520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8210" y="2404536"/>
            <a:ext cx="3250580" cy="68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74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C3F7B0F-2840-A7DD-9FBE-05B2F501B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58716"/>
              </p:ext>
            </p:extLst>
          </p:nvPr>
        </p:nvGraphicFramePr>
        <p:xfrm>
          <a:off x="284356" y="2039745"/>
          <a:ext cx="6261410" cy="5064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0705">
                  <a:extLst>
                    <a:ext uri="{9D8B030D-6E8A-4147-A177-3AD203B41FA5}">
                      <a16:colId xmlns:a16="http://schemas.microsoft.com/office/drawing/2014/main" val="1248220616"/>
                    </a:ext>
                  </a:extLst>
                </a:gridCol>
                <a:gridCol w="3130705">
                  <a:extLst>
                    <a:ext uri="{9D8B030D-6E8A-4147-A177-3AD203B41FA5}">
                      <a16:colId xmlns:a16="http://schemas.microsoft.com/office/drawing/2014/main" val="2364804641"/>
                    </a:ext>
                  </a:extLst>
                </a:gridCol>
              </a:tblGrid>
              <a:tr h="1012902">
                <a:tc>
                  <a:txBody>
                    <a:bodyPr/>
                    <a:lstStyle/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Open the Toddle App</a:t>
                      </a:r>
                    </a:p>
                    <a:p>
                      <a:pPr lvl="0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Sign in with Microsoft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51830"/>
                  </a:ext>
                </a:extLst>
              </a:tr>
              <a:tr h="1012902">
                <a:tc>
                  <a:txBody>
                    <a:bodyPr/>
                    <a:lstStyle/>
                    <a:p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3.Click on the classroom tab and then journal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062971"/>
                  </a:ext>
                </a:extLst>
              </a:tr>
              <a:tr h="10129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Press the red plus sign to add a post.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358456"/>
                  </a:ext>
                </a:extLst>
              </a:tr>
              <a:tr h="10129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5. </a:t>
                      </a: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the type of post you would like to add- write a caption if necessary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341466"/>
                  </a:ext>
                </a:extLst>
              </a:tr>
              <a:tr h="10129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Tag learning goals, select all learning goals, the unit and learning experiences that are related.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336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27C356C-9DEC-67DA-D70F-F50C870E0C19}"/>
              </a:ext>
            </a:extLst>
          </p:cNvPr>
          <p:cNvSpPr txBox="1"/>
          <p:nvPr/>
        </p:nvSpPr>
        <p:spPr>
          <a:xfrm>
            <a:off x="156117" y="378867"/>
            <a:ext cx="654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Add a Post on the Toddle Journal (Toddle App or website)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DF03EC26-294D-423D-391F-C717C2C31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89" y="656813"/>
            <a:ext cx="1103188" cy="1278258"/>
          </a:xfrm>
          <a:prstGeom prst="rect">
            <a:avLst/>
          </a:prstGeom>
        </p:spPr>
      </p:pic>
      <p:pic>
        <p:nvPicPr>
          <p:cNvPr id="2" name="Picture 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206DEDA-8D0A-0AC0-B8CC-A9AA1D8559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887" y="3719182"/>
            <a:ext cx="1644387" cy="2335859"/>
          </a:xfrm>
          <a:prstGeom prst="rect">
            <a:avLst/>
          </a:prstGeom>
        </p:spPr>
      </p:pic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61181A4-D5F3-7A6A-E013-C5D4CCA44F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184" y="6055041"/>
            <a:ext cx="1779905" cy="14592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4C4BB6-AFC7-56B1-230B-87CBA215AFC4}"/>
              </a:ext>
            </a:extLst>
          </p:cNvPr>
          <p:cNvSpPr txBox="1"/>
          <p:nvPr/>
        </p:nvSpPr>
        <p:spPr>
          <a:xfrm>
            <a:off x="251294" y="7734478"/>
            <a:ext cx="642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of this time students do not have individual portfolios, just one class portfolio.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196D4AEE-B7A2-D6A8-6115-A07294112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184" y="2015066"/>
            <a:ext cx="843713" cy="9776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5987E7-9471-5B62-3BC6-FE799D923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6733" y="3164004"/>
            <a:ext cx="2624327" cy="7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0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274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Tortora, Alyssa</dc:creator>
  <cp:lastModifiedBy>Tortora, Alyssa</cp:lastModifiedBy>
  <cp:revision>1</cp:revision>
  <dcterms:created xsi:type="dcterms:W3CDTF">2023-02-10T20:48:55Z</dcterms:created>
  <dcterms:modified xsi:type="dcterms:W3CDTF">2023-02-10T21:06:49Z</dcterms:modified>
</cp:coreProperties>
</file>